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97" autoAdjust="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8699-071E-4737-9F99-013897993148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3322-AC79-440F-88F0-5590EE93D9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3322-AC79-440F-88F0-5590EE93D95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C35A7-7FD8-4EC9-8A48-F830363FE32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2A220-64CC-4F7C-A5AE-1CD786A1486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72476" cy="85725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Костюм юго-восточных башкир.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8680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0"/>
            <a:ext cx="2500330" cy="64293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Южный чекмень и головной убор из меха.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 и тканевая шаль – теплая одежда женщин.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00079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2643206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Мужской чекмень и ковровый пояс.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Празднич-ный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женский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елян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542928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Свадебный костюм курганских башкир.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6433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5719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енский башкирский национальный костюм"/>
          <p:cNvPicPr/>
          <p:nvPr/>
        </p:nvPicPr>
        <p:blipFill>
          <a:blip r:embed="rId2"/>
          <a:srcRect b="5400"/>
          <a:stretch>
            <a:fillRect/>
          </a:stretch>
        </p:blipFill>
        <p:spPr bwMode="auto">
          <a:xfrm>
            <a:off x="1142976" y="785794"/>
            <a:ext cx="28575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Женский башкирский национальный костюм"/>
          <p:cNvPicPr/>
          <p:nvPr/>
        </p:nvPicPr>
        <p:blipFill>
          <a:blip r:embed="rId3"/>
          <a:srcRect b="4400"/>
          <a:stretch>
            <a:fillRect/>
          </a:stretch>
        </p:blipFill>
        <p:spPr bwMode="auto">
          <a:xfrm>
            <a:off x="5357818" y="857232"/>
            <a:ext cx="2728917" cy="56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900486" cy="110408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Башкирская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anceprestige.ru/d/334246/d/x_b74270f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7147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4786322"/>
            <a:ext cx="3582984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4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народная одежда.</a:t>
            </a:r>
            <a:endParaRPr lang="ru-RU" sz="464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Одежда северо-восточных башкир.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85860"/>
            <a:ext cx="82868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Одежда курганских башкирок.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824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85926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215370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Традиционный костюм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демских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башкирок: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головной убор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кашмау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2971792" cy="53578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Один из старинных головных уборов замужней женщины -  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кашмау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0006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2614602" cy="31757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Девичьи головные уборы.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550072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53218"/>
            <a:ext cx="3143272" cy="41759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Мужские рубашки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вышивкой.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863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714356"/>
            <a:ext cx="2757478" cy="3929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чекмень и ковровый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514353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214710" cy="47863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Старинный наряд 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елян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вышивкой и бисером.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2371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66</Words>
  <Application>Microsoft Office PowerPoint</Application>
  <PresentationFormat>Экран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Костюм юго-восточных башкир.</vt:lpstr>
      <vt:lpstr>Одежда северо-восточных башкир.</vt:lpstr>
      <vt:lpstr>Одежда курганских башкирок.</vt:lpstr>
      <vt:lpstr>Слайд 4</vt:lpstr>
      <vt:lpstr>Один из старинных головных уборов замужней женщины -   кашмау               </vt:lpstr>
      <vt:lpstr>Девичьи головные уборы.</vt:lpstr>
      <vt:lpstr>Мужские рубашки  с вышивкой.</vt:lpstr>
      <vt:lpstr>Мужской чекмень и ковровый пояс.</vt:lpstr>
      <vt:lpstr>Старинный наряд  елян с вышивкой и бисером.</vt:lpstr>
      <vt:lpstr>Южный чекмень и головной убор из меха. Халат и тканевая шаль – теплая одежда женщин.</vt:lpstr>
      <vt:lpstr>Мужской чекмень и ковровый пояс. Празднич-ный женский елян.</vt:lpstr>
      <vt:lpstr>Свадебный костюм курганских башкир.</vt:lpstr>
      <vt:lpstr>Слайд 13</vt:lpstr>
      <vt:lpstr>Слайд 14</vt:lpstr>
      <vt:lpstr>Башкирская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Костюм юго-восточных башкир.</dc:title>
  <dc:creator>Ринат Наилевич</dc:creator>
  <cp:lastModifiedBy>Ринат Наилевич</cp:lastModifiedBy>
  <cp:revision>9</cp:revision>
  <dcterms:created xsi:type="dcterms:W3CDTF">2012-11-21T16:59:01Z</dcterms:created>
  <dcterms:modified xsi:type="dcterms:W3CDTF">2012-11-21T18:22:45Z</dcterms:modified>
</cp:coreProperties>
</file>